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3.jpeg" ContentType="image/jpeg"/>
  <Override PartName="/ppt/media/image4.jpeg" ContentType="image/jpeg"/>
  <Override PartName="/ppt/media/image5.png" ContentType="image/png"/>
  <Override PartName="/ppt/media/image10.jpeg" ContentType="image/jpeg"/>
  <Override PartName="/ppt/media/image6.jpeg" ContentType="image/jpeg"/>
  <Override PartName="/ppt/media/image12.jpeg" ContentType="image/jpeg"/>
  <Override PartName="/ppt/media/image11.png" ContentType="image/png"/>
  <Override PartName="/ppt/media/image7.png" ContentType="image/png"/>
  <Override PartName="/ppt/media/image8.jpeg" ContentType="image/jpeg"/>
  <Override PartName="/ppt/media/image1.jpeg" ContentType="image/jpeg"/>
  <Override PartName="/ppt/media/image9.png" ContentType="image/png"/>
  <Override PartName="/ppt/media/image2.jpeg" ContentType="image/jpeg"/>
  <Override PartName="/ppt/presentation.xml" ContentType="application/vnd.openxmlformats-officedocument.presentationml.presentation.main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_rels/presentation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4.xml" ContentType="application/vnd.openxmlformats-officedocument.presentationml.slide+xml"/>
  <Override PartName="/ppt/slides/slide7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notesSlides/_rels/notesSlide5.xml.rels" ContentType="application/vnd.openxmlformats-package.relationships+xml"/>
  <Override PartName="/ppt/notesSlides/_rels/notesSlide3.xml.rels" ContentType="application/vnd.openxmlformats-package.relationships+xml"/>
  <Override PartName="/ppt/notesSlides/_rels/notesSlide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2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5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5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
</Relationships>
</file>

<file path=ppt/media/image1.jpeg>
</file>

<file path=ppt/media/image10.jpeg>
</file>

<file path=ppt/media/image11.png>
</file>

<file path=ppt/media/image12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bIns="0" lIns="0" rIns="0" tIns="0" wrap="none"/>
          <a:p>
            <a:r>
              <a:rPr lang="en-US"/>
              <a:t>Click to edit the notes format</a:t>
            </a:r>
            <a:endParaRPr/>
          </a:p>
        </p:txBody>
      </p:sp>
      <p:sp>
        <p:nvSpPr>
          <p:cNvPr id="11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bIns="0" lIns="0" rIns="0" tIns="0" wrap="none"/>
          <a:p>
            <a:r>
              <a:rPr lang="en-US"/>
              <a:t>&lt;header&gt;</a:t>
            </a:r>
            <a:endParaRPr/>
          </a:p>
        </p:txBody>
      </p:sp>
      <p:sp>
        <p:nvSpPr>
          <p:cNvPr id="12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bIns="0" lIns="0" rIns="0" tIns="0" wrap="none"/>
          <a:p>
            <a:pPr algn="r"/>
            <a:r>
              <a:rPr lang="en-US"/>
              <a:t>&lt;date/time&gt;</a:t>
            </a:r>
            <a:endParaRPr/>
          </a:p>
        </p:txBody>
      </p:sp>
      <p:sp>
        <p:nvSpPr>
          <p:cNvPr id="13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anchor="b" bIns="0" lIns="0" rIns="0" tIns="0" wrap="none"/>
          <a:p>
            <a:r>
              <a:rPr lang="en-US"/>
              <a:t>&lt;footer&gt;</a:t>
            </a:r>
            <a:endParaRPr/>
          </a:p>
        </p:txBody>
      </p:sp>
      <p:sp>
        <p:nvSpPr>
          <p:cNvPr id="14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anchor="b" bIns="0" lIns="0" rIns="0" tIns="0" wrap="none"/>
          <a:p>
            <a:pPr algn="r"/>
            <a:fld id="{B171B101-7171-4101-91C1-11F1A1A151B1}" type="slidenum">
              <a:rPr lang="en-US"/>
              <a:t>&lt;number&gt;</a:t>
            </a:fld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</p:spPr>
      </p:sp>
      <p:sp>
        <p:nvSpPr>
          <p:cNvPr id="51" name="TextShape 2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fld id="{11418161-E141-4131-B1D1-51D11151F111}" type="slidenum">
              <a:rPr lang="en-US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  <p:sp>
        <p:nvSpPr>
          <p:cNvPr id="52" name="TextShape 3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>
                <a:solidFill>
                  <a:srgbClr val="000000"/>
                </a:solidFill>
                <a:latin typeface="+mn-lt"/>
                <a:ea typeface="+mn-ea"/>
              </a:rPr>
              <a:t>1/3/11</a:t>
            </a:r>
            <a:endParaRPr/>
          </a:p>
        </p:txBody>
      </p:sp>
      <p:sp>
        <p:nvSpPr>
          <p:cNvPr id="53" name="TextShape 4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>
                <a:solidFill>
                  <a:srgbClr val="000000"/>
                </a:solidFill>
                <a:latin typeface="+mn-lt"/>
                <a:ea typeface="+mn-ea"/>
              </a:rPr>
              <a:t>Dimitri Sabadie et Ludwig Raepsaet</a:t>
            </a:r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</p:spPr>
      </p:sp>
      <p:sp>
        <p:nvSpPr>
          <p:cNvPr id="55" name="TextShape 2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fld id="{D1B161D1-E131-41D1-8121-B1514171C181}" type="slidenum">
              <a:rPr lang="en-US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  <p:sp>
        <p:nvSpPr>
          <p:cNvPr id="56" name="TextShape 3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>
                <a:solidFill>
                  <a:srgbClr val="000000"/>
                </a:solidFill>
                <a:latin typeface="+mn-lt"/>
                <a:ea typeface="+mn-ea"/>
              </a:rPr>
              <a:t>1/3/11</a:t>
            </a:r>
            <a:endParaRPr/>
          </a:p>
        </p:txBody>
      </p:sp>
      <p:sp>
        <p:nvSpPr>
          <p:cNvPr id="57" name="TextShape 4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>
                <a:solidFill>
                  <a:srgbClr val="000000"/>
                </a:solidFill>
                <a:latin typeface="+mn-lt"/>
                <a:ea typeface="+mn-ea"/>
              </a:rPr>
              <a:t>Dimitri Sabadie et Ludwig Raepsaet</a:t>
            </a:r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</p:spPr>
      </p:sp>
      <p:sp>
        <p:nvSpPr>
          <p:cNvPr id="59" name="TextShape 2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fld id="{1161E1C1-61B1-4161-A151-C1A1517191A1}" type="slidenum">
              <a:rPr lang="en-US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  <p:sp>
        <p:nvSpPr>
          <p:cNvPr id="60" name="TextShape 3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>
                <a:solidFill>
                  <a:srgbClr val="000000"/>
                </a:solidFill>
                <a:latin typeface="+mn-lt"/>
                <a:ea typeface="+mn-ea"/>
              </a:rPr>
              <a:t>1/3/11</a:t>
            </a:r>
            <a:endParaRPr/>
          </a:p>
        </p:txBody>
      </p:sp>
      <p:sp>
        <p:nvSpPr>
          <p:cNvPr id="61" name="TextShape 4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>
                <a:solidFill>
                  <a:srgbClr val="000000"/>
                </a:solidFill>
                <a:latin typeface="+mn-lt"/>
                <a:ea typeface="+mn-ea"/>
              </a:rPr>
              <a:t>Dimitri Sabadie et Ludwig Raepsaet</a:t>
            </a:r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</p:spPr>
      </p:sp>
      <p:sp>
        <p:nvSpPr>
          <p:cNvPr id="63" name="TextShape 2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fld id="{415131A1-A121-41C1-91E1-915181716141}" type="slidenum">
              <a:rPr lang="en-US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  <p:sp>
        <p:nvSpPr>
          <p:cNvPr id="64" name="TextShape 3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>
                <a:solidFill>
                  <a:srgbClr val="000000"/>
                </a:solidFill>
                <a:latin typeface="+mn-lt"/>
                <a:ea typeface="+mn-ea"/>
              </a:rPr>
              <a:t>1/3/11</a:t>
            </a:r>
            <a:endParaRPr/>
          </a:p>
        </p:txBody>
      </p:sp>
      <p:sp>
        <p:nvSpPr>
          <p:cNvPr id="65" name="TextShape 4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>
                <a:solidFill>
                  <a:srgbClr val="000000"/>
                </a:solidFill>
                <a:latin typeface="+mn-lt"/>
                <a:ea typeface="+mn-ea"/>
              </a:rPr>
              <a:t>Dimitri Sabadie et Ludwig Raepsaet</a:t>
            </a:r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</p:spPr>
      </p:sp>
      <p:sp>
        <p:nvSpPr>
          <p:cNvPr id="67" name="TextShape 2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fld id="{2181A171-3161-41F1-A1C1-E1C19191C181}" type="slidenum">
              <a:rPr lang="en-US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  <p:sp>
        <p:nvSpPr>
          <p:cNvPr id="68" name="TextShape 3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>
                <a:solidFill>
                  <a:srgbClr val="000000"/>
                </a:solidFill>
                <a:latin typeface="+mn-lt"/>
                <a:ea typeface="+mn-ea"/>
              </a:rPr>
              <a:t>1/3/11</a:t>
            </a:r>
            <a:endParaRPr/>
          </a:p>
        </p:txBody>
      </p:sp>
      <p:sp>
        <p:nvSpPr>
          <p:cNvPr id="69" name="TextShape 4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>
                <a:solidFill>
                  <a:srgbClr val="000000"/>
                </a:solidFill>
                <a:latin typeface="+mn-lt"/>
                <a:ea typeface="+mn-ea"/>
              </a:rPr>
              <a:t>Dimitri Sabadie et Ludwig Raepsaet</a:t>
            </a:r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p>
            <a:pPr algn="ctr"/>
            <a:r>
              <a:rPr lang="fr-FR" sz="4400">
                <a:solidFill>
                  <a:srgbClr val="8b8b8b"/>
                </a:solidFill>
                <a:latin typeface="Calibri"/>
              </a:rPr>
              <a:t>Click to edit the title text formatCliquez pour modifier le style du titre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r>
              <a:rPr lang="en-US" sz="1200">
                <a:solidFill>
                  <a:srgbClr val="8b8b8b"/>
                </a:solidFill>
                <a:latin typeface="Calibri"/>
              </a:rPr>
              <a:t>1/3/11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r>
              <a:rPr lang="en-US" sz="1200">
                <a:solidFill>
                  <a:srgbClr val="8b8b8b"/>
                </a:solidFill>
                <a:latin typeface="Calibri"/>
              </a:rPr>
              <a:t>Ludwig Raepsaet et Dimitri Sabadie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fld id="{C191C1D1-7131-4121-A1D1-A181A1412191}" type="slidenum">
              <a:rPr lang="en-US" sz="1200">
                <a:solidFill>
                  <a:srgbClr val="8b8b8b"/>
                </a:solidFill>
                <a:latin typeface="Calibri"/>
              </a:rPr>
              <a:t>&lt;number&gt;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452592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fr-FR"/>
              <a:t>Click to edit the outline text format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fr-FR"/>
              <a:t>Second Outline Level</a:t>
            </a:r>
            <a:endParaRPr/>
          </a:p>
          <a:p>
            <a:pPr lvl="2">
              <a:buSzPct val="75000"/>
              <a:buFont typeface="StarSymbol"/>
              <a:buChar char=""/>
            </a:pPr>
            <a:r>
              <a:rPr lang="fr-FR"/>
              <a:t>Third Outline Level</a:t>
            </a:r>
            <a:endParaRPr/>
          </a:p>
          <a:p>
            <a:pPr lvl="3">
              <a:buSzPct val="45000"/>
              <a:buFont typeface="StarSymbol"/>
              <a:buChar char=""/>
            </a:pPr>
            <a:r>
              <a:rPr lang="fr-FR"/>
              <a:t>Fourth Outline Level</a:t>
            </a:r>
            <a:endParaRPr/>
          </a:p>
          <a:p>
            <a:pPr lvl="4">
              <a:buSzPct val="75000"/>
              <a:buFont typeface="StarSymbol"/>
              <a:buChar char=""/>
            </a:pPr>
            <a:r>
              <a:rPr lang="fr-FR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fr-FR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fr-FR"/>
              <a:t>Seventh Outline Level</a:t>
            </a:r>
            <a:endParaRPr/>
          </a:p>
          <a:p>
            <a:pPr lvl="7">
              <a:buSzPct val="45000"/>
              <a:buFont typeface="StarSymbol"/>
              <a:buChar char=""/>
            </a:pPr>
            <a:r>
              <a:rPr lang="fr-FR"/>
              <a:t>Eighth Outline Level</a:t>
            </a:r>
            <a:endParaRPr/>
          </a:p>
          <a:p>
            <a:pPr lvl="8">
              <a:buSzPct val="45000"/>
              <a:buFont typeface="StarSymbol"/>
              <a:buChar char=""/>
            </a:pPr>
            <a:r>
              <a:rPr lang="fr-FR"/>
              <a:t>Ninth Outline Level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/>
            <a:r>
              <a:rPr lang="fr-FR" sz="4400">
                <a:solidFill>
                  <a:srgbClr val="000000"/>
                </a:solidFill>
                <a:latin typeface="Calibri"/>
              </a:rPr>
              <a:t>Click to edit the title text formatCliquez pour modifier le style du titre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fr-FR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fr-FR">
                <a:solidFill>
                  <a:srgbClr val="000000"/>
                </a:solidFill>
                <a:latin typeface="Calibri"/>
              </a:rPr>
              <a:t>Second Outline Level</a:t>
            </a:r>
            <a:endParaRPr/>
          </a:p>
          <a:p>
            <a:pPr lvl="2">
              <a:buSzPct val="75000"/>
              <a:buFont typeface="StarSymbol"/>
              <a:buChar char=""/>
            </a:pPr>
            <a:r>
              <a:rPr lang="fr-FR">
                <a:solidFill>
                  <a:srgbClr val="000000"/>
                </a:solidFill>
                <a:latin typeface="Calibri"/>
              </a:rPr>
              <a:t>Third Outline Level</a:t>
            </a:r>
            <a:endParaRPr/>
          </a:p>
          <a:p>
            <a:pPr lvl="3">
              <a:buSzPct val="45000"/>
              <a:buFont typeface="StarSymbol"/>
              <a:buChar char=""/>
            </a:pPr>
            <a:r>
              <a:rPr lang="fr-FR">
                <a:solidFill>
                  <a:srgbClr val="000000"/>
                </a:solidFill>
                <a:latin typeface="Calibri"/>
              </a:rPr>
              <a:t>Fourth Outline Level</a:t>
            </a:r>
            <a:endParaRPr/>
          </a:p>
          <a:p>
            <a:pPr lvl="4">
              <a:buSzPct val="75000"/>
              <a:buFont typeface="StarSymbol"/>
              <a:buChar char=""/>
            </a:pPr>
            <a:r>
              <a:rPr lang="fr-FR">
                <a:solidFill>
                  <a:srgbClr val="000000"/>
                </a:solidFill>
                <a:latin typeface="Calibri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fr-FR">
                <a:solidFill>
                  <a:srgbClr val="000000"/>
                </a:solidFill>
                <a:latin typeface="Calibri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fr-FR">
                <a:solidFill>
                  <a:srgbClr val="000000"/>
                </a:solidFill>
                <a:latin typeface="Calibri"/>
              </a:rPr>
              <a:t>Seventh Outline Level</a:t>
            </a:r>
            <a:endParaRPr/>
          </a:p>
          <a:p>
            <a:pPr lvl="7">
              <a:buSzPct val="45000"/>
              <a:buFont typeface="StarSymbol"/>
              <a:buChar char=""/>
            </a:pPr>
            <a:r>
              <a:rPr lang="fr-FR">
                <a:solidFill>
                  <a:srgbClr val="000000"/>
                </a:solidFill>
                <a:latin typeface="Calibri"/>
              </a:rPr>
              <a:t>Eighth Outline Level</a:t>
            </a:r>
            <a:endParaRPr/>
          </a:p>
          <a:p>
            <a:r>
              <a:rPr lang="fr-FR">
                <a:solidFill>
                  <a:srgbClr val="000000"/>
                </a:solidFill>
                <a:latin typeface="Calibri"/>
              </a:rPr>
              <a:t>Ninth Outline LevelCliquez pour modifier les styles du texte du masque</a:t>
            </a:r>
            <a:endParaRPr/>
          </a:p>
          <a:p>
            <a:r>
              <a:rPr lang="fr-FR">
                <a:solidFill>
                  <a:srgbClr val="000000"/>
                </a:solidFill>
                <a:latin typeface="Calibri"/>
              </a:rPr>
              <a:t>Deuxième niveau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fr-FR">
                <a:solidFill>
                  <a:srgbClr val="000000"/>
                </a:solidFill>
                <a:latin typeface="Calibri"/>
              </a:rPr>
              <a:t>Troisième niveau</a:t>
            </a:r>
            <a:endParaRPr/>
          </a:p>
          <a:p>
            <a:pPr lvl="2">
              <a:buSzPct val="75000"/>
              <a:buFont typeface="StarSymbol"/>
              <a:buChar char=""/>
            </a:pPr>
            <a:r>
              <a:rPr lang="fr-FR">
                <a:solidFill>
                  <a:srgbClr val="000000"/>
                </a:solidFill>
                <a:latin typeface="Calibri"/>
              </a:rPr>
              <a:t>Quatrième niveau</a:t>
            </a:r>
            <a:endParaRPr/>
          </a:p>
          <a:p>
            <a:pPr lvl="3">
              <a:buSzPct val="45000"/>
              <a:buFont typeface="StarSymbol"/>
              <a:buChar char=""/>
            </a:pPr>
            <a:r>
              <a:rPr lang="fr-FR">
                <a:solidFill>
                  <a:srgbClr val="000000"/>
                </a:solidFill>
                <a:latin typeface="Calibri"/>
              </a:rPr>
              <a:t>Cinquième niveau</a:t>
            </a:r>
            <a:endParaRPr/>
          </a:p>
        </p:txBody>
      </p:sp>
      <p:sp>
        <p:nvSpPr>
          <p:cNvPr id="7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r>
              <a:rPr lang="en-US" sz="1200">
                <a:solidFill>
                  <a:srgbClr val="8b8b8b"/>
                </a:solidFill>
                <a:latin typeface="Calibri"/>
              </a:rPr>
              <a:t>1/3/11</a:t>
            </a:r>
            <a:endParaRPr/>
          </a:p>
        </p:txBody>
      </p:sp>
      <p:sp>
        <p:nvSpPr>
          <p:cNvPr id="8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r>
              <a:rPr lang="en-US" sz="1200">
                <a:solidFill>
                  <a:srgbClr val="8b8b8b"/>
                </a:solidFill>
                <a:latin typeface="Calibri"/>
              </a:rPr>
              <a:t>Ludwig Raepsaet et Dimitri Sabadie</a:t>
            </a:r>
            <a:endParaRPr/>
          </a:p>
        </p:txBody>
      </p:sp>
      <p:sp>
        <p:nvSpPr>
          <p:cNvPr id="9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fld id="{714101B1-21E1-4151-8131-91311181B171}" type="slidenum">
              <a:rPr lang="en-US" sz="1200">
                <a:solidFill>
                  <a:srgbClr val="8b8b8b"/>
                </a:solidFill>
                <a:latin typeface="Calibri"/>
              </a:rPr>
              <a:t>&lt;number&gt;</a:t>
            </a:fld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51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5" name="Image 3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640" cy="6857640"/>
          </a:xfrm>
          <a:prstGeom prst="rect">
            <a:avLst/>
          </a:prstGeom>
        </p:spPr>
      </p:pic>
      <p:pic>
        <p:nvPicPr>
          <p:cNvPr descr="" id="16" name="Image 4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404640"/>
            <a:ext cx="9143640" cy="5954040"/>
          </a:xfrm>
          <a:prstGeom prst="rect">
            <a:avLst/>
          </a:prstGeom>
        </p:spPr>
      </p:pic>
      <p:sp>
        <p:nvSpPr>
          <p:cNvPr id="17" name="TextShape 1"/>
          <p:cNvSpPr txBox="1"/>
          <p:nvPr/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p>
            <a:pPr algn="ctr"/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PROJET AP1</a:t>
            </a:r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
</a:t>
            </a:r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2010 DIAMANT</a:t>
            </a:r>
            <a:endParaRPr/>
          </a:p>
        </p:txBody>
      </p:sp>
      <p:sp>
        <p:nvSpPr>
          <p:cNvPr id="18" name="TextShape 2"/>
          <p:cNvSpPr txBox="1"/>
          <p:nvPr/>
        </p:nvSpPr>
        <p:spPr>
          <a:xfrm>
            <a:off x="1371600" y="3886200"/>
            <a:ext cx="6400440" cy="1752120"/>
          </a:xfrm>
          <a:prstGeom prst="rect">
            <a:avLst/>
          </a:prstGeom>
        </p:spPr>
      </p:sp>
      <p:sp>
        <p:nvSpPr>
          <p:cNvPr id="19" name="TextShape 3"/>
          <p:cNvSpPr txBox="1"/>
          <p:nvPr/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r>
              <a:rPr lang="en-US" sz="1600">
                <a:solidFill>
                  <a:srgbClr val="ffffff"/>
                </a:solidFill>
                <a:latin typeface="Verdana"/>
                <a:ea typeface="Verdana"/>
              </a:rPr>
              <a:t>1/3/11</a:t>
            </a:r>
            <a:endParaRPr/>
          </a:p>
        </p:txBody>
      </p:sp>
      <p:sp>
        <p:nvSpPr>
          <p:cNvPr id="20" name="TextShape 4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/>
            <a:fld id="{C10141A1-B191-4171-B121-41812101F161}" type="slidenum">
              <a:rPr lang="en-US" sz="1600">
                <a:solidFill>
                  <a:srgbClr val="ffffff"/>
                </a:solidFill>
                <a:latin typeface="Verdana"/>
                <a:ea typeface="Verdana"/>
              </a:rPr>
              <a:t>&lt;number&gt;</a:t>
            </a:fld>
            <a:endParaRPr/>
          </a:p>
        </p:txBody>
      </p:sp>
      <p:sp>
        <p:nvSpPr>
          <p:cNvPr id="21" name="TextShape 5"/>
          <p:cNvSpPr txBox="1"/>
          <p:nvPr/>
        </p:nvSpPr>
        <p:spPr>
          <a:xfrm>
            <a:off x="2627640" y="6356520"/>
            <a:ext cx="4320000" cy="364680"/>
          </a:xfrm>
          <a:prstGeom prst="rect">
            <a:avLst/>
          </a:prstGeom>
        </p:spPr>
        <p:txBody>
          <a:bodyPr anchor="ctr"/>
          <a:p>
            <a:pPr algn="ctr"/>
            <a:r>
              <a:rPr lang="en-US" sz="1600">
                <a:solidFill>
                  <a:srgbClr val="ffffff"/>
                </a:solidFill>
                <a:latin typeface="Verdana"/>
                <a:ea typeface="Verdana"/>
              </a:rPr>
              <a:t>Ludwig Raepsaet et Dimitri Sabadie</a:t>
            </a:r>
            <a:endParaRPr/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22" name="Image 7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640" cy="6857640"/>
          </a:xfrm>
          <a:prstGeom prst="rect">
            <a:avLst/>
          </a:prstGeom>
        </p:spPr>
      </p:pic>
      <p:sp>
        <p:nvSpPr>
          <p:cNvPr id="23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/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NOTRE APPROCHE DU PROJET</a:t>
            </a:r>
            <a:endParaRPr/>
          </a:p>
        </p:txBody>
      </p:sp>
      <p:sp>
        <p:nvSpPr>
          <p:cNvPr id="24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p>
            <a:r>
              <a:rPr lang="fr-FR" sz="3400">
                <a:solidFill>
                  <a:srgbClr val="ffffff"/>
                </a:solidFill>
                <a:latin typeface="Verdana"/>
                <a:ea typeface="Verdana"/>
              </a:rPr>
              <a:t>Afin d’ être les plus productifs possibles, nous </a:t>
            </a:r>
            <a:endParaRPr/>
          </a:p>
          <a:p>
            <a:r>
              <a:rPr lang="fr-FR" sz="3400">
                <a:solidFill>
                  <a:srgbClr val="ffffff"/>
                </a:solidFill>
                <a:latin typeface="Verdana"/>
                <a:ea typeface="Verdana"/>
              </a:rPr>
              <a:t>nous sommes repartis le travail de la sorte à ce</a:t>
            </a:r>
            <a:endParaRPr/>
          </a:p>
          <a:p>
            <a:r>
              <a:rPr lang="fr-FR" sz="3400">
                <a:solidFill>
                  <a:srgbClr val="ffffff"/>
                </a:solidFill>
                <a:latin typeface="Verdana"/>
                <a:ea typeface="Verdana"/>
              </a:rPr>
              <a:t>que :</a:t>
            </a:r>
            <a:endParaRPr/>
          </a:p>
          <a:p>
            <a:endParaRPr/>
          </a:p>
          <a:p>
            <a:pPr>
              <a:buSzPct val="45000"/>
              <a:buFont typeface="Wingdings"/>
              <a:buChar char="q"/>
            </a:pPr>
            <a:r>
              <a:rPr lang="fr-FR" sz="3400">
                <a:solidFill>
                  <a:srgbClr val="ffffff"/>
                </a:solidFill>
                <a:latin typeface="Verdana"/>
                <a:ea typeface="Verdana"/>
              </a:rPr>
              <a:t>Dimitri Sabadie fut chargé de coder l’ensemble du jeu ainsi que le menu du site web</a:t>
            </a:r>
            <a:endParaRPr/>
          </a:p>
          <a:p>
            <a:endParaRPr/>
          </a:p>
          <a:p>
            <a:pPr>
              <a:buSzPct val="45000"/>
              <a:buFont typeface="Wingdings"/>
              <a:buChar char="q"/>
            </a:pPr>
            <a:r>
              <a:rPr lang="fr-FR" sz="3400">
                <a:solidFill>
                  <a:srgbClr val="ffffff"/>
                </a:solidFill>
                <a:latin typeface="Verdana"/>
                <a:ea typeface="Verdana"/>
              </a:rPr>
              <a:t>Ludwig Raepsaet fut chargé de développer le site web et de coder le menu principal, ainsi que d’autres fonctionnalités optionnelles</a:t>
            </a:r>
            <a:r>
              <a:rPr lang="fr-FR" sz="3100">
                <a:solidFill>
                  <a:srgbClr val="ffffff"/>
                </a:solidFill>
                <a:latin typeface="Verdana"/>
                <a:ea typeface="Verdana"/>
              </a:rPr>
              <a:t>.</a:t>
            </a:r>
            <a:endParaRPr/>
          </a:p>
        </p:txBody>
      </p:sp>
      <p:sp>
        <p:nvSpPr>
          <p:cNvPr id="25" name="TextShape 3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/>
            <a:fld id="{11C13141-8141-4101-8161-8191A1B1D1F1}" type="slidenum">
              <a:rPr lang="en-US" sz="1600">
                <a:solidFill>
                  <a:srgbClr val="ffffff"/>
                </a:solidFill>
                <a:latin typeface="Verdana"/>
                <a:ea typeface="Verdana"/>
              </a:rPr>
              <a:t>&lt;number&gt;</a:t>
            </a:fld>
            <a:endParaRPr/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26" name="Image 7"/>
          <p:cNvPicPr/>
          <p:nvPr/>
        </p:nvPicPr>
        <p:blipFill>
          <a:blip r:embed="rId1"/>
          <a:stretch>
            <a:fillRect/>
          </a:stretch>
        </p:blipFill>
        <p:spPr>
          <a:xfrm>
            <a:off x="360" y="360"/>
            <a:ext cx="9143640" cy="6857640"/>
          </a:xfrm>
          <a:prstGeom prst="rect">
            <a:avLst/>
          </a:prstGeom>
        </p:spPr>
      </p:pic>
      <p:sp>
        <p:nvSpPr>
          <p:cNvPr id="27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/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MODE SOLO</a:t>
            </a:r>
            <a:endParaRPr/>
          </a:p>
        </p:txBody>
      </p:sp>
      <p:sp>
        <p:nvSpPr>
          <p:cNvPr id="28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p>
            <a:endParaRPr/>
          </a:p>
          <a:p>
            <a:endParaRPr/>
          </a:p>
        </p:txBody>
      </p:sp>
      <p:sp>
        <p:nvSpPr>
          <p:cNvPr id="29" name="TextShape 3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/>
            <a:fld id="{B1A141F1-7111-41C1-A161-D12181711131}" type="slidenum">
              <a:rPr lang="en-US" sz="1600">
                <a:solidFill>
                  <a:srgbClr val="ffffff"/>
                </a:solidFill>
                <a:latin typeface="Verdana"/>
                <a:ea typeface="Verdana"/>
              </a:rPr>
              <a:t>&lt;number&gt;</a:t>
            </a:fld>
            <a:endParaRPr/>
          </a:p>
        </p:txBody>
      </p:sp>
      <p:pic>
        <p:nvPicPr>
          <p:cNvPr descr="" id="30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543800" cy="4800600"/>
          </a:xfrm>
          <a:prstGeom prst="rect">
            <a:avLst/>
          </a:prstGeom>
        </p:spPr>
      </p:pic>
    </p:spTree>
  </p:cSld>
  <p:timing>
    <p:tnLst>
      <p:par>
        <p:cTn dur="indefinite" id="1" nodeType="tmRoot" restart="never">
          <p:childTnLst>
            <p:seq>
              <p:cTn id="2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31" name="Image 7"/>
          <p:cNvPicPr/>
          <p:nvPr/>
        </p:nvPicPr>
        <p:blipFill>
          <a:blip r:embed="rId1"/>
          <a:stretch>
            <a:fillRect/>
          </a:stretch>
        </p:blipFill>
        <p:spPr>
          <a:xfrm>
            <a:off x="360" y="360"/>
            <a:ext cx="9143640" cy="6857640"/>
          </a:xfrm>
          <a:prstGeom prst="rect">
            <a:avLst/>
          </a:prstGeom>
        </p:spPr>
      </p:pic>
      <p:sp>
        <p:nvSpPr>
          <p:cNvPr id="32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/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MODE COOP</a:t>
            </a:r>
            <a:endParaRPr/>
          </a:p>
        </p:txBody>
      </p:sp>
      <p:sp>
        <p:nvSpPr>
          <p:cNvPr id="33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p>
            <a:endParaRPr/>
          </a:p>
          <a:p>
            <a:endParaRPr/>
          </a:p>
        </p:txBody>
      </p:sp>
      <p:sp>
        <p:nvSpPr>
          <p:cNvPr id="34" name="TextShape 3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/>
            <a:fld id="{51C101F1-E171-41D1-B1D1-817181C15171}" type="slidenum">
              <a:rPr lang="en-US" sz="1600">
                <a:solidFill>
                  <a:srgbClr val="ffffff"/>
                </a:solidFill>
                <a:latin typeface="Verdana"/>
                <a:ea typeface="Verdana"/>
              </a:rPr>
              <a:t>&lt;number&gt;</a:t>
            </a:fld>
            <a:endParaRPr/>
          </a:p>
        </p:txBody>
      </p:sp>
      <p:pic>
        <p:nvPicPr>
          <p:cNvPr descr="" id="35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8960" y="1371960"/>
            <a:ext cx="8686440" cy="4343040"/>
          </a:xfrm>
          <a:prstGeom prst="rect">
            <a:avLst/>
          </a:prstGeom>
        </p:spPr>
      </p:pic>
    </p:spTree>
  </p:cSld>
  <p:timing>
    <p:tnLst>
      <p:par>
        <p:cTn dur="indefinite" id="3" nodeType="tmRoot" restart="never">
          <p:childTnLst>
            <p:seq>
              <p:cTn id="4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36" name="Image 7"/>
          <p:cNvPicPr/>
          <p:nvPr/>
        </p:nvPicPr>
        <p:blipFill>
          <a:blip r:embed="rId1"/>
          <a:stretch>
            <a:fillRect/>
          </a:stretch>
        </p:blipFill>
        <p:spPr>
          <a:xfrm>
            <a:off x="360" y="360"/>
            <a:ext cx="9143640" cy="6857640"/>
          </a:xfrm>
          <a:prstGeom prst="rect">
            <a:avLst/>
          </a:prstGeom>
        </p:spPr>
      </p:pic>
      <p:sp>
        <p:nvSpPr>
          <p:cNvPr id="37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/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MEILLEURS SCORES</a:t>
            </a:r>
            <a:endParaRPr/>
          </a:p>
        </p:txBody>
      </p:sp>
      <p:sp>
        <p:nvSpPr>
          <p:cNvPr id="38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p>
            <a:endParaRPr/>
          </a:p>
          <a:p>
            <a:endParaRPr/>
          </a:p>
        </p:txBody>
      </p:sp>
      <p:sp>
        <p:nvSpPr>
          <p:cNvPr id="39" name="TextShape 3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/>
            <a:fld id="{01512191-21F1-4161-8151-811111515101}" type="slidenum">
              <a:rPr lang="en-US" sz="1600">
                <a:solidFill>
                  <a:srgbClr val="ffffff"/>
                </a:solidFill>
                <a:latin typeface="Verdana"/>
                <a:ea typeface="Verdana"/>
              </a:rPr>
              <a:t>&lt;number&gt;</a:t>
            </a:fld>
            <a:endParaRPr/>
          </a:p>
        </p:txBody>
      </p:sp>
      <p:pic>
        <p:nvPicPr>
          <p:cNvPr descr="" id="40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879840" y="1499040"/>
            <a:ext cx="7250400" cy="4343760"/>
          </a:xfrm>
          <a:prstGeom prst="rect">
            <a:avLst/>
          </a:prstGeom>
        </p:spPr>
      </p:pic>
    </p:spTree>
  </p:cSld>
  <p:timing>
    <p:tnLst>
      <p:par>
        <p:cTn dur="indefinite" id="5" nodeType="tmRoot" restart="never">
          <p:childTnLst>
            <p:seq>
              <p:cTn id="6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1" name="Image 7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640" cy="6857640"/>
          </a:xfrm>
          <a:prstGeom prst="rect">
            <a:avLst/>
          </a:prstGeom>
        </p:spPr>
      </p:pic>
      <p:sp>
        <p:nvSpPr>
          <p:cNvPr id="42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/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EXPLICATION VALIDITE GRILLE</a:t>
            </a:r>
            <a:endParaRPr/>
          </a:p>
        </p:txBody>
      </p:sp>
      <p:sp>
        <p:nvSpPr>
          <p:cNvPr id="43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</p:spPr>
      </p:sp>
      <p:sp>
        <p:nvSpPr>
          <p:cNvPr id="44" name="TextShape 3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/>
            <a:fld id="{01813181-51E1-41A1-81B1-D12191419141}" type="slidenum">
              <a:rPr lang="en-US" sz="1600">
                <a:solidFill>
                  <a:srgbClr val="ffffff"/>
                </a:solidFill>
                <a:latin typeface="Verdana"/>
                <a:ea typeface="Verdana"/>
              </a:rPr>
              <a:t>&lt;number&gt;</a:t>
            </a:fld>
            <a:endParaRPr/>
          </a:p>
        </p:txBody>
      </p:sp>
      <p:pic>
        <p:nvPicPr>
          <p:cNvPr descr="" id="45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8600" y="2286000"/>
            <a:ext cx="8915400" cy="3200040"/>
          </a:xfrm>
          <a:prstGeom prst="rect">
            <a:avLst/>
          </a:prstGeom>
        </p:spPr>
      </p:pic>
    </p:spTree>
  </p:cSld>
  <p:timing>
    <p:tnLst>
      <p:par>
        <p:cTn dur="indefinite" id="7" nodeType="tmRoot" restart="never">
          <p:childTnLst>
            <p:seq>
              <p:cTn id="8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6" name="Image 7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640" cy="6857640"/>
          </a:xfrm>
          <a:prstGeom prst="rect">
            <a:avLst/>
          </a:prstGeom>
        </p:spPr>
      </p:pic>
      <p:sp>
        <p:nvSpPr>
          <p:cNvPr id="47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/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CONCLUSION</a:t>
            </a:r>
            <a:endParaRPr/>
          </a:p>
        </p:txBody>
      </p:sp>
      <p:sp>
        <p:nvSpPr>
          <p:cNvPr id="48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p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A la fin du temps imparti pour la réalisation de</a:t>
            </a:r>
            <a:endParaRPr/>
          </a:p>
          <a:p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notre projet, il reste encore quelques points que</a:t>
            </a:r>
            <a:endParaRPr/>
          </a:p>
          <a:p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nous aurions voulu améliorer tels que :</a:t>
            </a:r>
            <a:endParaRPr/>
          </a:p>
          <a:p>
            <a:endParaRPr/>
          </a:p>
          <a:p>
            <a:pPr>
              <a:buSzPct val="45000"/>
              <a:buFont typeface="Wingdings"/>
              <a:buChar char="q"/>
            </a:pPr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Un sous-menu « Options » permettant de modifier la difficulté et le thème.</a:t>
            </a:r>
            <a:endParaRPr/>
          </a:p>
          <a:p>
            <a:pPr>
              <a:buSzPct val="45000"/>
              <a:buFont typeface="Wingdings"/>
              <a:buChar char="q"/>
            </a:pPr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La gestion d’un mode « Versus ».</a:t>
            </a:r>
            <a:endParaRPr/>
          </a:p>
          <a:p>
            <a:pPr>
              <a:buSzPct val="45000"/>
              <a:buFont typeface="Wingdings"/>
              <a:buChar char="q"/>
            </a:pPr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Un curseur permettant au second joueur de se repérer dans la grille en « Coop ».</a:t>
            </a:r>
            <a:endParaRPr/>
          </a:p>
        </p:txBody>
      </p:sp>
      <p:sp>
        <p:nvSpPr>
          <p:cNvPr id="49" name="TextShape 3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/>
            <a:fld id="{7111E1D1-9131-4121-81D1-51A12131B131}" type="slidenum">
              <a:rPr lang="en-US" sz="1600">
                <a:solidFill>
                  <a:srgbClr val="ffffff"/>
                </a:solidFill>
                <a:latin typeface="Verdana"/>
                <a:ea typeface="Verdana"/>
              </a:rPr>
              <a:t>&lt;number&gt;</a:t>
            </a:fld>
            <a:endParaRPr/>
          </a:p>
        </p:txBody>
      </p:sp>
    </p:spTree>
  </p:cSld>
  <p:timing>
    <p:tnLst>
      <p:par>
        <p:cTn dur="indefinite" id="9" nodeType="tmRoot" restart="never">
          <p:childTnLst>
            <p:seq>
              <p:cTn id="10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